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96" r:id="rId3"/>
    <p:sldId id="299" r:id="rId4"/>
    <p:sldId id="297" r:id="rId5"/>
    <p:sldId id="312" r:id="rId6"/>
    <p:sldId id="259" r:id="rId7"/>
    <p:sldId id="298" r:id="rId8"/>
    <p:sldId id="311" r:id="rId9"/>
    <p:sldId id="313" r:id="rId10"/>
    <p:sldId id="314" r:id="rId11"/>
    <p:sldId id="315" r:id="rId12"/>
    <p:sldId id="316" r:id="rId13"/>
    <p:sldId id="317" r:id="rId14"/>
    <p:sldId id="318" r:id="rId15"/>
    <p:sldId id="262" r:id="rId16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8"/>
      <p:bold r:id="rId19"/>
    </p:embeddedFont>
    <p:embeddedFont>
      <p:font typeface="Merriweather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8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397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926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458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4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41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67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53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8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37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02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83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400" y="1552517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D</a:t>
            </a:r>
            <a:r>
              <a:rPr lang="en" dirty="0"/>
              <a:t>igital booking</a:t>
            </a:r>
            <a:br>
              <a:rPr lang="en" dirty="0"/>
            </a:br>
            <a:r>
              <a:rPr lang="en" dirty="0"/>
              <a:t>Equipo 10</a:t>
            </a:r>
            <a:endParaRPr dirty="0"/>
          </a:p>
        </p:txBody>
      </p:sp>
      <p:sp>
        <p:nvSpPr>
          <p:cNvPr id="4" name="Google Shape;1935;p19">
            <a:extLst>
              <a:ext uri="{FF2B5EF4-FFF2-40B4-BE49-F238E27FC236}">
                <a16:creationId xmlns:a16="http://schemas.microsoft.com/office/drawing/2014/main" id="{3FFA79F1-4963-47A1-A7B5-EFA0B5B22E3B}"/>
              </a:ext>
            </a:extLst>
          </p:cNvPr>
          <p:cNvSpPr txBox="1">
            <a:spLocks/>
          </p:cNvSpPr>
          <p:nvPr/>
        </p:nvSpPr>
        <p:spPr>
          <a:xfrm>
            <a:off x="4369981" y="3133780"/>
            <a:ext cx="3070259" cy="1066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en-US" sz="1800" dirty="0"/>
              <a:t>Jorge Sierra</a:t>
            </a:r>
            <a:br>
              <a:rPr lang="en-US" sz="1800" dirty="0"/>
            </a:br>
            <a:r>
              <a:rPr lang="en-US" sz="1800" dirty="0"/>
              <a:t>Victor Valencia</a:t>
            </a:r>
            <a:br>
              <a:rPr lang="en-US" sz="1800" dirty="0"/>
            </a:br>
            <a:r>
              <a:rPr lang="en-US" sz="1800" dirty="0"/>
              <a:t>Braian Redmond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331A872-2865-41B3-82B5-C3247E625EAE}"/>
              </a:ext>
            </a:extLst>
          </p:cNvPr>
          <p:cNvSpPr/>
          <p:nvPr/>
        </p:nvSpPr>
        <p:spPr>
          <a:xfrm>
            <a:off x="2316128" y="3795819"/>
            <a:ext cx="2128281" cy="12546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Google Shape;1935;p19">
            <a:extLst>
              <a:ext uri="{FF2B5EF4-FFF2-40B4-BE49-F238E27FC236}">
                <a16:creationId xmlns:a16="http://schemas.microsoft.com/office/drawing/2014/main" id="{4483A15E-8A13-4094-9021-BA398900A8FB}"/>
              </a:ext>
            </a:extLst>
          </p:cNvPr>
          <p:cNvSpPr txBox="1">
            <a:spLocks/>
          </p:cNvSpPr>
          <p:nvPr/>
        </p:nvSpPr>
        <p:spPr>
          <a:xfrm>
            <a:off x="1574400" y="3133780"/>
            <a:ext cx="3070259" cy="1066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en-US" sz="1800" dirty="0"/>
              <a:t>Rodrigo Calvo</a:t>
            </a:r>
            <a:br>
              <a:rPr lang="en-US" sz="1800" dirty="0"/>
            </a:br>
            <a:r>
              <a:rPr lang="en-US" sz="1800" dirty="0"/>
              <a:t>Monica Muñoz</a:t>
            </a:r>
            <a:br>
              <a:rPr lang="en-US" sz="1800" dirty="0"/>
            </a:br>
            <a:r>
              <a:rPr lang="en-US" sz="1800" dirty="0"/>
              <a:t>Gaston Innamorato</a:t>
            </a:r>
            <a:br>
              <a:rPr lang="en-US" sz="1800" dirty="0"/>
            </a:b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35235-8C79-4555-A32C-9ADC728A4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6168"/>
            <a:ext cx="8229600" cy="4091164"/>
          </a:xfrm>
          <a:prstGeom prst="rect">
            <a:avLst/>
          </a:prstGeom>
        </p:spPr>
      </p:pic>
      <p:sp>
        <p:nvSpPr>
          <p:cNvPr id="8" name="Google Shape;1935;p19">
            <a:extLst>
              <a:ext uri="{FF2B5EF4-FFF2-40B4-BE49-F238E27FC236}">
                <a16:creationId xmlns:a16="http://schemas.microsoft.com/office/drawing/2014/main" id="{84E84768-0640-4912-88A9-4A70AEC9BF58}"/>
              </a:ext>
            </a:extLst>
          </p:cNvPr>
          <p:cNvSpPr txBox="1">
            <a:spLocks/>
          </p:cNvSpPr>
          <p:nvPr/>
        </p:nvSpPr>
        <p:spPr>
          <a:xfrm>
            <a:off x="3036870" y="-6871"/>
            <a:ext cx="3070259" cy="53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en-US" sz="1800" dirty="0"/>
              <a:t>Date Picker</a:t>
            </a:r>
          </a:p>
        </p:txBody>
      </p:sp>
    </p:spTree>
    <p:extLst>
      <p:ext uri="{BB962C8B-B14F-4D97-AF65-F5344CB8AC3E}">
        <p14:creationId xmlns:p14="http://schemas.microsoft.com/office/powerpoint/2010/main" val="3900614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C8B3F-5520-47AA-B7E2-528C1E2F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6168"/>
            <a:ext cx="8229600" cy="4091164"/>
          </a:xfrm>
          <a:prstGeom prst="rect">
            <a:avLst/>
          </a:prstGeom>
        </p:spPr>
      </p:pic>
      <p:sp>
        <p:nvSpPr>
          <p:cNvPr id="6" name="Google Shape;1935;p19">
            <a:extLst>
              <a:ext uri="{FF2B5EF4-FFF2-40B4-BE49-F238E27FC236}">
                <a16:creationId xmlns:a16="http://schemas.microsoft.com/office/drawing/2014/main" id="{0E35BDE0-710D-46CB-9168-8EF79B511C30}"/>
              </a:ext>
            </a:extLst>
          </p:cNvPr>
          <p:cNvSpPr txBox="1">
            <a:spLocks/>
          </p:cNvSpPr>
          <p:nvPr/>
        </p:nvSpPr>
        <p:spPr>
          <a:xfrm>
            <a:off x="3036870" y="-6871"/>
            <a:ext cx="3070259" cy="53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en-US" sz="1800" dirty="0" err="1"/>
              <a:t>Busqueda</a:t>
            </a:r>
            <a:r>
              <a:rPr lang="en-US" sz="1800" dirty="0"/>
              <a:t> por </a:t>
            </a:r>
            <a:r>
              <a:rPr lang="en-US" sz="1800" dirty="0" err="1"/>
              <a:t>lugar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578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FAD6E-67C9-4CE7-B20C-619F1306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6168"/>
            <a:ext cx="8229600" cy="4091164"/>
          </a:xfrm>
          <a:prstGeom prst="rect">
            <a:avLst/>
          </a:prstGeom>
        </p:spPr>
      </p:pic>
      <p:sp>
        <p:nvSpPr>
          <p:cNvPr id="6" name="Google Shape;1935;p19">
            <a:extLst>
              <a:ext uri="{FF2B5EF4-FFF2-40B4-BE49-F238E27FC236}">
                <a16:creationId xmlns:a16="http://schemas.microsoft.com/office/drawing/2014/main" id="{FAF3B8F3-FC66-4677-BA20-91CEFF51EA97}"/>
              </a:ext>
            </a:extLst>
          </p:cNvPr>
          <p:cNvSpPr txBox="1">
            <a:spLocks/>
          </p:cNvSpPr>
          <p:nvPr/>
        </p:nvSpPr>
        <p:spPr>
          <a:xfrm>
            <a:off x="3036870" y="-6871"/>
            <a:ext cx="3070259" cy="53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en-US" sz="1800" dirty="0" err="1"/>
              <a:t>Reserva</a:t>
            </a:r>
            <a:r>
              <a:rPr lang="en-US" sz="1800" dirty="0"/>
              <a:t> – No OK</a:t>
            </a:r>
          </a:p>
        </p:txBody>
      </p:sp>
    </p:spTree>
    <p:extLst>
      <p:ext uri="{BB962C8B-B14F-4D97-AF65-F5344CB8AC3E}">
        <p14:creationId xmlns:p14="http://schemas.microsoft.com/office/powerpoint/2010/main" val="20237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6549C-2FE0-4A3C-8178-C4A586E4A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9735"/>
            <a:ext cx="8229600" cy="4184029"/>
          </a:xfrm>
          <a:prstGeom prst="rect">
            <a:avLst/>
          </a:prstGeom>
        </p:spPr>
      </p:pic>
      <p:sp>
        <p:nvSpPr>
          <p:cNvPr id="5" name="Google Shape;1935;p19">
            <a:extLst>
              <a:ext uri="{FF2B5EF4-FFF2-40B4-BE49-F238E27FC236}">
                <a16:creationId xmlns:a16="http://schemas.microsoft.com/office/drawing/2014/main" id="{AE30C0CE-8524-42E1-B825-CF275455FD68}"/>
              </a:ext>
            </a:extLst>
          </p:cNvPr>
          <p:cNvSpPr txBox="1">
            <a:spLocks/>
          </p:cNvSpPr>
          <p:nvPr/>
        </p:nvSpPr>
        <p:spPr>
          <a:xfrm>
            <a:off x="3036870" y="-6871"/>
            <a:ext cx="3070259" cy="53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en-US" sz="1800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69428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7AFAB-A2C4-4934-8BE8-9181D282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26168"/>
            <a:ext cx="8229600" cy="4091164"/>
          </a:xfrm>
          <a:prstGeom prst="rect">
            <a:avLst/>
          </a:prstGeom>
        </p:spPr>
      </p:pic>
      <p:sp>
        <p:nvSpPr>
          <p:cNvPr id="5" name="Google Shape;1935;p19">
            <a:extLst>
              <a:ext uri="{FF2B5EF4-FFF2-40B4-BE49-F238E27FC236}">
                <a16:creationId xmlns:a16="http://schemas.microsoft.com/office/drawing/2014/main" id="{4B81206B-2F48-4987-BB59-B1ABC25AA919}"/>
              </a:ext>
            </a:extLst>
          </p:cNvPr>
          <p:cNvSpPr txBox="1">
            <a:spLocks/>
          </p:cNvSpPr>
          <p:nvPr/>
        </p:nvSpPr>
        <p:spPr>
          <a:xfrm>
            <a:off x="3036870" y="-6871"/>
            <a:ext cx="3070259" cy="53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en-US" sz="1800" dirty="0" err="1"/>
              <a:t>Galeria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010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848175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Gracias!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Back-</a:t>
            </a:r>
            <a:r>
              <a:rPr lang="es-ES" dirty="0" err="1"/>
              <a:t>end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44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74372-5860-410C-9D13-B1BDFFA6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6" y="160800"/>
            <a:ext cx="8300248" cy="48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0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Infraestructura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632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BDA91-9B31-4168-9130-8A599424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13" y="174346"/>
            <a:ext cx="8749000" cy="45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8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010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1935;p19">
            <a:extLst>
              <a:ext uri="{FF2B5EF4-FFF2-40B4-BE49-F238E27FC236}">
                <a16:creationId xmlns:a16="http://schemas.microsoft.com/office/drawing/2014/main" id="{7765234B-3914-43A5-ABE1-1E22D52A7BF5}"/>
              </a:ext>
            </a:extLst>
          </p:cNvPr>
          <p:cNvSpPr txBox="1">
            <a:spLocks/>
          </p:cNvSpPr>
          <p:nvPr/>
        </p:nvSpPr>
        <p:spPr>
          <a:xfrm>
            <a:off x="566647" y="553139"/>
            <a:ext cx="8010706" cy="405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 algn="ctr">
              <a:buFont typeface="Merriweather"/>
              <a:buNone/>
            </a:pPr>
            <a:r>
              <a:rPr lang="es-ES" sz="1400" dirty="0"/>
              <a:t>Durante el tercer sprint de desarrollo, se continuó con el enfoque en las pruebas funcionales y unitarias utilizando </a:t>
            </a:r>
            <a:r>
              <a:rPr lang="es-ES" sz="1400" dirty="0" err="1"/>
              <a:t>React</a:t>
            </a:r>
            <a:r>
              <a:rPr lang="es-ES" sz="1400" dirty="0"/>
              <a:t> </a:t>
            </a:r>
            <a:r>
              <a:rPr lang="es-ES" sz="1400" dirty="0" err="1"/>
              <a:t>Testing</a:t>
            </a:r>
            <a:r>
              <a:rPr lang="es-ES" sz="1400" dirty="0"/>
              <a:t> Library y </a:t>
            </a:r>
            <a:r>
              <a:rPr lang="es-ES" sz="1400" dirty="0" err="1"/>
              <a:t>Jest</a:t>
            </a:r>
            <a:r>
              <a:rPr lang="es-ES" sz="1400" dirty="0"/>
              <a:t> para validar las nuevas funcionalidades de la aplicación. El principal énfasis se puso en las reservas y el registro de usuarios para garantizar que estas características estén funcionando correctamente y de manera consistente. Además, se automatizaron más pruebas utilizando </a:t>
            </a:r>
            <a:r>
              <a:rPr lang="es-ES" sz="1400" dirty="0" err="1"/>
              <a:t>Selenium</a:t>
            </a:r>
            <a:r>
              <a:rPr lang="es-ES" sz="1400" dirty="0"/>
              <a:t> IDE en diferentes navegadores web para asegurar que la aplicación funcione como se espera en distintos entornos. Esto permitió realizar pruebas más exhaustivas y precisas, y detectar cualquier problema que pueda surgir en diferentes </a:t>
            </a:r>
            <a:r>
              <a:rPr lang="es-ES" sz="1400" dirty="0" err="1"/>
              <a:t>plataformas.En</a:t>
            </a:r>
            <a:r>
              <a:rPr lang="es-ES" sz="1400" dirty="0"/>
              <a:t> general, este sprint se centró en garantizar que las nuevas funcionalidades de la aplicación cumplan con los requisitos y expectativas del usuario </a:t>
            </a:r>
            <a:r>
              <a:rPr lang="es-ES" sz="1400" dirty="0" err="1"/>
              <a:t>final.Es</a:t>
            </a:r>
            <a:r>
              <a:rPr lang="es-ES" sz="1400" dirty="0"/>
              <a:t> importante destacar que en la mayoría de las pruebas unitarias realizadas durante este tercer sprint, se logró alcanzar un </a:t>
            </a:r>
            <a:r>
              <a:rPr lang="es-ES" sz="1400" dirty="0" err="1"/>
              <a:t>coverage</a:t>
            </a:r>
            <a:r>
              <a:rPr lang="es-ES" sz="1400" dirty="0"/>
              <a:t> superior al 70%. Esto significa que estamos probando una gran cantidad de casos posibles y que la mayoría del código está siendo validado en las pruebas </a:t>
            </a:r>
            <a:r>
              <a:rPr lang="es-ES" sz="1400" dirty="0" err="1"/>
              <a:t>unitarias.Esto</a:t>
            </a:r>
            <a:r>
              <a:rPr lang="es-ES" sz="1400" dirty="0"/>
              <a:t> nos da una mayor confianza en la calidad del código, ya que nos aseguramos de que el mismo esté cubierto por las pruebas y de que los resultados sean los esperados. Además, al tener un alto </a:t>
            </a:r>
            <a:r>
              <a:rPr lang="es-ES" sz="1400" dirty="0" err="1"/>
              <a:t>coverage</a:t>
            </a:r>
            <a:r>
              <a:rPr lang="es-ES" sz="1400" dirty="0"/>
              <a:t>, nos permite detectar rápidamente cualquier problema que pueda surgir en el futuro y corregirlo antes de que afecte al usuario final.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51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A5172B-22F0-40D4-8848-A9571069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26" y="592124"/>
            <a:ext cx="7938347" cy="39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5373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309</Words>
  <Application>Microsoft Office PowerPoint</Application>
  <PresentationFormat>On-screen Show (16:9)</PresentationFormat>
  <Paragraphs>32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Amatic SC</vt:lpstr>
      <vt:lpstr>Merriweather</vt:lpstr>
      <vt:lpstr>Arial</vt:lpstr>
      <vt:lpstr>Nathaniel template</vt:lpstr>
      <vt:lpstr>Digital booking Equipo 10</vt:lpstr>
      <vt:lpstr>1. Back-end</vt:lpstr>
      <vt:lpstr>PowerPoint Presentation</vt:lpstr>
      <vt:lpstr>2. Infraestructura</vt:lpstr>
      <vt:lpstr>PowerPoint Presentation</vt:lpstr>
      <vt:lpstr>3. Front-end</vt:lpstr>
      <vt:lpstr>4.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booking Equipo 10</dc:title>
  <dc:creator>Jorge Sierra</dc:creator>
  <cp:lastModifiedBy>Jorge Sierra</cp:lastModifiedBy>
  <cp:revision>10</cp:revision>
  <dcterms:modified xsi:type="dcterms:W3CDTF">2023-03-23T18:34:15Z</dcterms:modified>
</cp:coreProperties>
</file>